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5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5394kG2fc4XLI7/cwJ4+34Asg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5095171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5095171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d5095171a2_0_1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1d5095171a2_0_1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g1d5095171a2_0_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d5095171a2_0_5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1d5095171a2_0_5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1d5095171a2_0_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5095171a2_0_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5095171a2_0_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1d5095171a2_0_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1d5095171a2_0_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d5095171a2_0_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1d5095171a2_0_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d5095171a2_0_2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g1d5095171a2_0_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d5095171a2_0_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1d5095171a2_0_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1d5095171a2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d5095171a2_0_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d5095171a2_0_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g1d5095171a2_0_2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g1d5095171a2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d5095171a2_0_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d5095171a2_0_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d5095171a2_0_3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g1d5095171a2_0_3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d5095171a2_0_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d5095171a2_0_41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g1d5095171a2_0_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d5095171a2_0_44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1d5095171a2_0_4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g1d5095171a2_0_4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g1d5095171a2_0_4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g1d5095171a2_0_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d5095171a2_0_5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1d5095171a2_0_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d5095171a2_0_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1d5095171a2_0_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1d5095171a2_0_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6" y="-743"/>
            <a:ext cx="12187706" cy="68594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7131676" y="4362718"/>
            <a:ext cx="277968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Загитов 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Ростислав </a:t>
            </a:r>
            <a:endParaRPr sz="40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100875" y="4360030"/>
            <a:ext cx="3284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Дядечков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Иван 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76413" y="1441250"/>
            <a:ext cx="11239176" cy="785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latin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4839300" y="3048575"/>
            <a:ext cx="2513400" cy="14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000"/>
              <a:buFont typeface="Arial"/>
              <a:buNone/>
            </a:pPr>
            <a:r>
              <a:rPr lang="ru-RU" sz="4000">
                <a:solidFill>
                  <a:srgbClr val="00B050"/>
                </a:solidFill>
              </a:rPr>
              <a:t>Лесовой</a:t>
            </a:r>
            <a:endParaRPr sz="37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4000"/>
              <a:buFont typeface="Arial"/>
              <a:buNone/>
            </a:pPr>
            <a:r>
              <a:rPr lang="ru-RU" sz="4000">
                <a:solidFill>
                  <a:srgbClr val="00B050"/>
                </a:solidFill>
              </a:rPr>
              <a:t>Кирилл</a:t>
            </a: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0BA589-E388-4546-8334-FE0A9FD3735E}"/>
              </a:ext>
            </a:extLst>
          </p:cNvPr>
          <p:cNvSpPr/>
          <p:nvPr/>
        </p:nvSpPr>
        <p:spPr>
          <a:xfrm>
            <a:off x="0" y="1259840"/>
            <a:ext cx="1218770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sz="6000" b="1" i="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/>
              </a:rPr>
              <a:t>The Binding of Isaac: Python</a:t>
            </a:r>
            <a:endParaRPr lang="ru-RU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DA772-48E4-4BB5-B000-D637FE74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A554BC-8DB6-4C73-8226-136BA747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5A751A-033B-4B04-9086-24E13E3B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2123440"/>
            <a:ext cx="4622800" cy="35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1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75A00-1C24-42AC-9B2E-2DA56DC2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C2903-9A92-4F72-B510-567779D95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66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8103B-FBD4-470E-AEE5-D04EE377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381DC1-9E06-44AF-AC18-98799FC20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BF2817-D3F2-4CD7-A56F-7F73E634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5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476225" y="4694717"/>
            <a:ext cx="11239557" cy="5859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B6B6B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00"/>
                </a:solidFill>
                <a:latin typeface="Arial"/>
              </a:rPr>
              <a:t>КРЕСТ ДАЗЗЛА ВАМ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d5095171a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675" y="0"/>
            <a:ext cx="6107324" cy="43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d5095171a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43700"/>
            <a:ext cx="6107323" cy="43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d5095171a2_0_5"/>
          <p:cNvSpPr/>
          <p:nvPr/>
        </p:nvSpPr>
        <p:spPr>
          <a:xfrm>
            <a:off x="6315688" y="4514825"/>
            <a:ext cx="5645300" cy="2138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MENU</a:t>
            </a:r>
          </a:p>
        </p:txBody>
      </p:sp>
      <p:sp>
        <p:nvSpPr>
          <p:cNvPr id="84" name="Google Shape;84;g1d5095171a2_0_5"/>
          <p:cNvSpPr/>
          <p:nvPr/>
        </p:nvSpPr>
        <p:spPr>
          <a:xfrm>
            <a:off x="231013" y="190900"/>
            <a:ext cx="5645304" cy="2138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START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82" y="1681"/>
            <a:ext cx="12200964" cy="685463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838210" y="1081534"/>
            <a:ext cx="105156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ru-RU" dirty="0" err="1">
                <a:solidFill>
                  <a:srgbClr val="FFFF00"/>
                </a:solidFill>
              </a:rPr>
              <a:t>Rooms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71" name="Google Shape;71;p2" descr="Огонь со сплошной заливкой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3946" y="108317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7076" y="3554202"/>
            <a:ext cx="4592170" cy="313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64" y="3554201"/>
            <a:ext cx="4636993" cy="313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7077" y="164273"/>
            <a:ext cx="4592169" cy="31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164" y="161140"/>
            <a:ext cx="4636994" cy="310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 descr="Огонь со сплошной заливкой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0046" y="108317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E3962-D820-40FE-9B59-2C5B0139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dirty="0">
                <a:solidFill>
                  <a:schemeClr val="bg1"/>
                </a:solidFill>
                <a:ea typeface="IsaacGame" panose="02000603000000000000" pitchFamily="2" charset="0"/>
              </a:rPr>
              <a:t>Немного о наболевшем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1D99C1-0B2E-4002-AA16-C826B4629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5120"/>
            <a:ext cx="10515600" cy="52628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ru-RU" dirty="0">
                <a:solidFill>
                  <a:schemeClr val="bg1"/>
                </a:solidFill>
              </a:rPr>
              <a:t>Болели на каникулах…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</a:t>
            </a:r>
            <a:r>
              <a:rPr lang="ru-RU" dirty="0">
                <a:solidFill>
                  <a:schemeClr val="bg1"/>
                </a:solidFill>
              </a:rPr>
              <a:t> Передвижение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fetch all + update</a:t>
            </a: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ru-RU" dirty="0">
                <a:solidFill>
                  <a:schemeClr val="bg1"/>
                </a:solidFill>
              </a:rPr>
              <a:t>У Вани не было проблем (создание уникальных и принципиально новых боссов)</a:t>
            </a:r>
          </a:p>
          <a:p>
            <a:r>
              <a:rPr lang="ru-RU" dirty="0">
                <a:solidFill>
                  <a:schemeClr val="bg1"/>
                </a:solidFill>
              </a:rPr>
              <a:t>5. Чуть-чуть коллизии</a:t>
            </a:r>
          </a:p>
          <a:p>
            <a:r>
              <a:rPr lang="ru-RU" dirty="0">
                <a:solidFill>
                  <a:schemeClr val="bg1"/>
                </a:solidFill>
              </a:rPr>
              <a:t>6. </a:t>
            </a:r>
            <a:r>
              <a:rPr lang="en-US" dirty="0">
                <a:solidFill>
                  <a:schemeClr val="bg1"/>
                </a:solidFill>
              </a:rPr>
              <a:t>Git</a:t>
            </a:r>
          </a:p>
          <a:p>
            <a:r>
              <a:rPr lang="en-US" dirty="0">
                <a:solidFill>
                  <a:schemeClr val="bg1"/>
                </a:solidFill>
              </a:rPr>
              <a:t>7. Hub</a:t>
            </a:r>
          </a:p>
          <a:p>
            <a:r>
              <a:rPr lang="en-US" dirty="0">
                <a:solidFill>
                  <a:schemeClr val="bg1"/>
                </a:solidFill>
              </a:rPr>
              <a:t>8. </a:t>
            </a:r>
            <a:r>
              <a:rPr lang="ru-RU" dirty="0">
                <a:solidFill>
                  <a:schemeClr val="bg1"/>
                </a:solidFill>
              </a:rPr>
              <a:t>Жизнь тяжелая просто </a:t>
            </a:r>
            <a:r>
              <a:rPr lang="ru-RU" dirty="0" err="1">
                <a:solidFill>
                  <a:schemeClr val="bg1"/>
                </a:solidFill>
              </a:rPr>
              <a:t>блинб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10. Отсутствие </a:t>
            </a:r>
            <a:r>
              <a:rPr lang="ru-RU" dirty="0" err="1">
                <a:solidFill>
                  <a:schemeClr val="bg1"/>
                </a:solidFill>
              </a:rPr>
              <a:t>фотошопа</a:t>
            </a:r>
            <a:r>
              <a:rPr lang="ru-RU" dirty="0">
                <a:solidFill>
                  <a:schemeClr val="bg1"/>
                </a:solidFill>
              </a:rPr>
              <a:t> у 67% процентов команды</a:t>
            </a:r>
          </a:p>
          <a:p>
            <a:r>
              <a:rPr lang="ru-RU" dirty="0">
                <a:solidFill>
                  <a:schemeClr val="bg1"/>
                </a:solidFill>
              </a:rPr>
              <a:t>11. Пункт 9</a:t>
            </a:r>
          </a:p>
        </p:txBody>
      </p:sp>
    </p:spTree>
    <p:extLst>
      <p:ext uri="{BB962C8B-B14F-4D97-AF65-F5344CB8AC3E}">
        <p14:creationId xmlns:p14="http://schemas.microsoft.com/office/powerpoint/2010/main" val="211334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91069-DFAB-49FF-8BBE-C86C021A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про историю создания проекта</a:t>
            </a:r>
            <a:br>
              <a:rPr lang="ru-RU" dirty="0"/>
            </a:br>
            <a:r>
              <a:rPr lang="ru-RU" dirty="0"/>
              <a:t>(18.12 – 10.01)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D5CF52-5CDA-49DE-A486-2351739A7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608648-7E54-4B0A-8277-C270C5B3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95" y="1674584"/>
            <a:ext cx="5218386" cy="48020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AB223A-DECA-4D04-85A6-DC311AAA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825"/>
            <a:ext cx="5218386" cy="4802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D8AAF1-7A26-4E4D-B0AD-043F9DB0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881" y="888277"/>
            <a:ext cx="1600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2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BD71-0A03-4307-BBF2-6115A37C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Ещё чуть-чуть</a:t>
            </a:r>
            <a:r>
              <a:rPr lang="en-US" dirty="0"/>
              <a:t> (10.01 – 27.02 16:25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FF365E-2958-424E-977A-E3EFB4712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0194A8-CBEA-45B4-B062-E784AC1C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4" y="1825625"/>
            <a:ext cx="3744236" cy="44443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60048-76B1-4505-BBB5-F7DF4130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440" y="1825625"/>
            <a:ext cx="3975672" cy="435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D0FDE8-1148-4E84-A370-83BF3905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204" y="1825625"/>
            <a:ext cx="3975672" cy="4351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30ABF2-55CA-43AF-8FAC-E4C44FC6A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996" y="508455"/>
            <a:ext cx="1860559" cy="7340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165EF2-7261-47DB-86BF-0D9656D25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972" y="5149215"/>
            <a:ext cx="3406140" cy="13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B7AD3-DAC9-45EC-B97B-3BEF651D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Уникальные боссы</a:t>
            </a:r>
            <a:r>
              <a:rPr lang="en-US" dirty="0"/>
              <a:t> </a:t>
            </a:r>
            <a:r>
              <a:rPr lang="ru-RU" dirty="0"/>
              <a:t>и их принципиально новые способности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A1CD0D-C9AF-4437-9B37-A1A7FE58D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2E39D1-DBD9-4E2D-8B9E-88AC9019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64" y="1690825"/>
            <a:ext cx="5509312" cy="4351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7223A8-AACE-4D05-8315-3129370C4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4" y="1966697"/>
            <a:ext cx="4321836" cy="45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9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31E29-6478-43AF-A8C6-2F22272F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D03D5E-6835-46F8-AC07-15F813B9F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A1351-5F0C-4269-9D11-C56BF822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1851478"/>
            <a:ext cx="4886960" cy="43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8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E374A-29ED-4509-B805-5C7BD527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4F6B09-BF6F-44BF-982F-B796FBF72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2D092F-D199-4E48-BECB-594F512C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18" y="2587625"/>
            <a:ext cx="5300662" cy="3200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415343-BF39-4112-9632-D873159D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2366009"/>
            <a:ext cx="4511040" cy="34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20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107</Words>
  <Application>Microsoft Office PowerPoint</Application>
  <PresentationFormat>Широкоэкранный</PresentationFormat>
  <Paragraphs>25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Calibri</vt:lpstr>
      <vt:lpstr>Simple Dark</vt:lpstr>
      <vt:lpstr>Презентация PowerPoint</vt:lpstr>
      <vt:lpstr>Презентация PowerPoint</vt:lpstr>
      <vt:lpstr>Rooms</vt:lpstr>
      <vt:lpstr>Немного о наболевшем</vt:lpstr>
      <vt:lpstr>Немного про историю создания проекта (18.12 – 10.01)</vt:lpstr>
      <vt:lpstr>Ещё чуть-чуть (10.01 – 27.02 16:25</vt:lpstr>
      <vt:lpstr>Уникальные боссы и их принципиально новые способности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Lesovoi</dc:creator>
  <cp:lastModifiedBy>Kirill Lesovoi</cp:lastModifiedBy>
  <cp:revision>3</cp:revision>
  <dcterms:created xsi:type="dcterms:W3CDTF">2023-01-14T20:51:47Z</dcterms:created>
  <dcterms:modified xsi:type="dcterms:W3CDTF">2023-01-26T18:26:16Z</dcterms:modified>
</cp:coreProperties>
</file>